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4.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97.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55.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8.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png"/><Relationship Id="rId3" Type="http://schemas.openxmlformats.org/officeDocument/2006/relationships/image" Target="../media/image2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2.png"/><Relationship Id="rId3" Type="http://schemas.openxmlformats.org/officeDocument/2006/relationships/image" Target="../media/image55.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 Id="rId3" Type="http://schemas.openxmlformats.org/officeDocument/2006/relationships/image" Target="../media/image112.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9.png"/><Relationship Id="rId3" Type="http://schemas.openxmlformats.org/officeDocument/2006/relationships/image" Target="../media/image55.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5.png"/><Relationship Id="rId3" Type="http://schemas.openxmlformats.org/officeDocument/2006/relationships/image" Target="../media/image97.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2.png"/><Relationship Id="rId3" Type="http://schemas.openxmlformats.org/officeDocument/2006/relationships/image" Target="../media/image55.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8.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22.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19.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 Id="rId3" Type="http://schemas.openxmlformats.org/officeDocument/2006/relationships/image" Target="../media/image20.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6.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5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22.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2.png"/><Relationship Id="rId3" Type="http://schemas.openxmlformats.org/officeDocument/2006/relationships/image" Target="../media/image55.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8.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 Id="rId3" Type="http://schemas.openxmlformats.org/officeDocument/2006/relationships/image" Target="../media/image1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1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7.png"/><Relationship Id="rId4" Type="http://schemas.openxmlformats.org/officeDocument/2006/relationships/image" Target="../media/image8.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6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6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6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60.png"/><Relationship Id="rId4" Type="http://schemas.openxmlformats.org/officeDocument/2006/relationships/image" Target="../media/image68.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 Id="rId3" Type="http://schemas.openxmlformats.org/officeDocument/2006/relationships/image" Target="../media/image68.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 Id="rId3" Type="http://schemas.openxmlformats.org/officeDocument/2006/relationships/image" Target="../media/image68.png"/><Relationship Id="rId4" Type="http://schemas.openxmlformats.org/officeDocument/2006/relationships/image" Target="../media/image88.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6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60.png"/><Relationship Id="rId4" Type="http://schemas.openxmlformats.org/officeDocument/2006/relationships/image" Target="../media/image100.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68.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5.png"/><Relationship Id="rId4" Type="http://schemas.openxmlformats.org/officeDocument/2006/relationships/image" Target="../media/image8.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8.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6.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3.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5.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7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65.png"/><Relationship Id="rId6" Type="http://schemas.openxmlformats.org/officeDocument/2006/relationships/image" Target="../media/image148.png"/><Relationship Id="rId7" Type="http://schemas.openxmlformats.org/officeDocument/2006/relationships/image" Target="../media/image143.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8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5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5.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14.png"/><Relationship Id="rId4" Type="http://schemas.openxmlformats.org/officeDocument/2006/relationships/image" Target="../media/image122.png"/><Relationship Id="rId9" Type="http://schemas.openxmlformats.org/officeDocument/2006/relationships/image" Target="../media/image142.png"/><Relationship Id="rId5" Type="http://schemas.openxmlformats.org/officeDocument/2006/relationships/image" Target="../media/image128.png"/><Relationship Id="rId6" Type="http://schemas.openxmlformats.org/officeDocument/2006/relationships/image" Target="../media/image116.png"/><Relationship Id="rId7" Type="http://schemas.openxmlformats.org/officeDocument/2006/relationships/image" Target="../media/image129.png"/><Relationship Id="rId8" Type="http://schemas.openxmlformats.org/officeDocument/2006/relationships/image" Target="../media/image126.png"/><Relationship Id="rId11" Type="http://schemas.openxmlformats.org/officeDocument/2006/relationships/image" Target="../media/image125.png"/><Relationship Id="rId10" Type="http://schemas.openxmlformats.org/officeDocument/2006/relationships/image" Target="../media/image132.png"/><Relationship Id="rId13" Type="http://schemas.openxmlformats.org/officeDocument/2006/relationships/image" Target="../media/image119.png"/><Relationship Id="rId12" Type="http://schemas.openxmlformats.org/officeDocument/2006/relationships/image" Target="../media/image127.png"/><Relationship Id="rId15" Type="http://schemas.openxmlformats.org/officeDocument/2006/relationships/image" Target="../media/image133.png"/><Relationship Id="rId14" Type="http://schemas.openxmlformats.org/officeDocument/2006/relationships/image" Target="../media/image131.png"/><Relationship Id="rId17" Type="http://schemas.openxmlformats.org/officeDocument/2006/relationships/image" Target="../media/image139.png"/><Relationship Id="rId16" Type="http://schemas.openxmlformats.org/officeDocument/2006/relationships/image" Target="../media/image134.png"/><Relationship Id="rId19" Type="http://schemas.openxmlformats.org/officeDocument/2006/relationships/image" Target="../media/image136.png"/><Relationship Id="rId18" Type="http://schemas.openxmlformats.org/officeDocument/2006/relationships/image" Target="../media/image14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4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73.jpg"/><Relationship Id="rId8" Type="http://schemas.openxmlformats.org/officeDocument/2006/relationships/image" Target="../media/image151.jpg"/><Relationship Id="rId11" Type="http://schemas.openxmlformats.org/officeDocument/2006/relationships/hyperlink" Target="http://support.lfenergy.org" TargetMode="External"/><Relationship Id="rId10" Type="http://schemas.openxmlformats.org/officeDocument/2006/relationships/image" Target="../media/image2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02.png"/><Relationship Id="rId7" Type="http://schemas.openxmlformats.org/officeDocument/2006/relationships/image" Target="../media/image193.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89.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3.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57.png"/><Relationship Id="rId6" Type="http://schemas.openxmlformats.org/officeDocument/2006/relationships/image" Target="../media/image17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55.png"/><Relationship Id="rId9" Type="http://schemas.openxmlformats.org/officeDocument/2006/relationships/image" Target="../media/image159.png"/><Relationship Id="rId5" Type="http://schemas.openxmlformats.org/officeDocument/2006/relationships/image" Target="../media/image158.png"/><Relationship Id="rId6" Type="http://schemas.openxmlformats.org/officeDocument/2006/relationships/image" Target="../media/image164.png"/><Relationship Id="rId7" Type="http://schemas.openxmlformats.org/officeDocument/2006/relationships/image" Target="../media/image160.png"/><Relationship Id="rId8" Type="http://schemas.openxmlformats.org/officeDocument/2006/relationships/image" Target="../media/image17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67.png"/><Relationship Id="rId5" Type="http://schemas.openxmlformats.org/officeDocument/2006/relationships/hyperlink" Target="mailto:membership@lfenergy.org" TargetMode="External"/><Relationship Id="rId6" Type="http://schemas.openxmlformats.org/officeDocument/2006/relationships/image" Target="../media/image161.png"/><Relationship Id="rId7" Type="http://schemas.openxmlformats.org/officeDocument/2006/relationships/image" Target="../media/image163.png"/><Relationship Id="rId8" Type="http://schemas.openxmlformats.org/officeDocument/2006/relationships/image" Target="../media/image170.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40.png"/><Relationship Id="rId4" Type="http://schemas.openxmlformats.org/officeDocument/2006/relationships/image" Target="../media/image137.png"/><Relationship Id="rId5" Type="http://schemas.openxmlformats.org/officeDocument/2006/relationships/image" Target="../media/image152.png"/><Relationship Id="rId6" Type="http://schemas.openxmlformats.org/officeDocument/2006/relationships/image" Target="../media/image149.png"/><Relationship Id="rId7" Type="http://schemas.openxmlformats.org/officeDocument/2006/relationships/image" Target="../media/image1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0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80.png"/><Relationship Id="rId4" Type="http://schemas.openxmlformats.org/officeDocument/2006/relationships/image" Target="../media/image225.png"/><Relationship Id="rId9" Type="http://schemas.openxmlformats.org/officeDocument/2006/relationships/image" Target="../media/image169.png"/><Relationship Id="rId5" Type="http://schemas.openxmlformats.org/officeDocument/2006/relationships/image" Target="../media/image116.png"/><Relationship Id="rId6" Type="http://schemas.openxmlformats.org/officeDocument/2006/relationships/image" Target="../media/image129.png"/><Relationship Id="rId7" Type="http://schemas.openxmlformats.org/officeDocument/2006/relationships/image" Target="../media/image122.png"/><Relationship Id="rId8" Type="http://schemas.openxmlformats.org/officeDocument/2006/relationships/image" Target="../media/image182.png"/><Relationship Id="rId11" Type="http://schemas.openxmlformats.org/officeDocument/2006/relationships/image" Target="../media/image183.png"/><Relationship Id="rId10" Type="http://schemas.openxmlformats.org/officeDocument/2006/relationships/image" Target="../media/image171.png"/><Relationship Id="rId13" Type="http://schemas.openxmlformats.org/officeDocument/2006/relationships/image" Target="../media/image178.png"/><Relationship Id="rId12" Type="http://schemas.openxmlformats.org/officeDocument/2006/relationships/image" Target="../media/image177.png"/><Relationship Id="rId14" Type="http://schemas.openxmlformats.org/officeDocument/2006/relationships/image" Target="../media/image20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81.png"/><Relationship Id="rId4" Type="http://schemas.openxmlformats.org/officeDocument/2006/relationships/image" Target="../media/image179.png"/><Relationship Id="rId5" Type="http://schemas.openxmlformats.org/officeDocument/2006/relationships/image" Target="../media/image184.png"/><Relationship Id="rId6" Type="http://schemas.openxmlformats.org/officeDocument/2006/relationships/image" Target="../media/image188.png"/><Relationship Id="rId7" Type="http://schemas.openxmlformats.org/officeDocument/2006/relationships/image" Target="../media/image19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86.png"/><Relationship Id="rId4" Type="http://schemas.openxmlformats.org/officeDocument/2006/relationships/image" Target="../media/image185.png"/><Relationship Id="rId5" Type="http://schemas.openxmlformats.org/officeDocument/2006/relationships/image" Target="../media/image197.png"/><Relationship Id="rId6" Type="http://schemas.openxmlformats.org/officeDocument/2006/relationships/image" Target="../media/image206.png"/><Relationship Id="rId7" Type="http://schemas.openxmlformats.org/officeDocument/2006/relationships/image" Target="../media/image191.png"/><Relationship Id="rId8" Type="http://schemas.openxmlformats.org/officeDocument/2006/relationships/image" Target="../media/image19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240.png"/><Relationship Id="rId4" Type="http://schemas.openxmlformats.org/officeDocument/2006/relationships/image" Target="../media/image194.png"/><Relationship Id="rId5" Type="http://schemas.openxmlformats.org/officeDocument/2006/relationships/image" Target="../media/image190.png"/><Relationship Id="rId6" Type="http://schemas.openxmlformats.org/officeDocument/2006/relationships/image" Target="../media/image192.png"/><Relationship Id="rId7" Type="http://schemas.openxmlformats.org/officeDocument/2006/relationships/image" Target="../media/image224.png"/><Relationship Id="rId8" Type="http://schemas.openxmlformats.org/officeDocument/2006/relationships/image" Target="../media/image20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213.png"/><Relationship Id="rId4" Type="http://schemas.openxmlformats.org/officeDocument/2006/relationships/image" Target="../media/image200.png"/><Relationship Id="rId5" Type="http://schemas.openxmlformats.org/officeDocument/2006/relationships/image" Target="../media/image19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96.png"/><Relationship Id="rId4" Type="http://schemas.openxmlformats.org/officeDocument/2006/relationships/image" Target="../media/image201.png"/><Relationship Id="rId5" Type="http://schemas.openxmlformats.org/officeDocument/2006/relationships/image" Target="../media/image203.png"/><Relationship Id="rId6" Type="http://schemas.openxmlformats.org/officeDocument/2006/relationships/image" Target="../media/image217.png"/><Relationship Id="rId7" Type="http://schemas.openxmlformats.org/officeDocument/2006/relationships/image" Target="../media/image21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28.png"/><Relationship Id="rId4" Type="http://schemas.openxmlformats.org/officeDocument/2006/relationships/image" Target="../media/image210.png"/><Relationship Id="rId9" Type="http://schemas.openxmlformats.org/officeDocument/2006/relationships/image" Target="../media/image212.png"/><Relationship Id="rId5" Type="http://schemas.openxmlformats.org/officeDocument/2006/relationships/image" Target="../media/image215.png"/><Relationship Id="rId6" Type="http://schemas.openxmlformats.org/officeDocument/2006/relationships/image" Target="../media/image216.png"/><Relationship Id="rId7" Type="http://schemas.openxmlformats.org/officeDocument/2006/relationships/image" Target="../media/image209.png"/><Relationship Id="rId8" Type="http://schemas.openxmlformats.org/officeDocument/2006/relationships/image" Target="../media/image207.png"/><Relationship Id="rId10" Type="http://schemas.openxmlformats.org/officeDocument/2006/relationships/image" Target="../media/image222.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18.png"/><Relationship Id="rId4" Type="http://schemas.openxmlformats.org/officeDocument/2006/relationships/image" Target="../media/image235.png"/><Relationship Id="rId5" Type="http://schemas.openxmlformats.org/officeDocument/2006/relationships/image" Target="../media/image223.png"/><Relationship Id="rId6" Type="http://schemas.openxmlformats.org/officeDocument/2006/relationships/image" Target="../media/image178.png"/><Relationship Id="rId7" Type="http://schemas.openxmlformats.org/officeDocument/2006/relationships/image" Target="../media/image219.png"/><Relationship Id="rId8" Type="http://schemas.openxmlformats.org/officeDocument/2006/relationships/image" Target="../media/image1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31.png"/><Relationship Id="rId4" Type="http://schemas.openxmlformats.org/officeDocument/2006/relationships/image" Target="../media/image220.png"/><Relationship Id="rId5" Type="http://schemas.openxmlformats.org/officeDocument/2006/relationships/image" Target="../media/image132.png"/><Relationship Id="rId6" Type="http://schemas.openxmlformats.org/officeDocument/2006/relationships/image" Target="../media/image125.png"/><Relationship Id="rId7" Type="http://schemas.openxmlformats.org/officeDocument/2006/relationships/image" Target="../media/image229.png"/><Relationship Id="rId8" Type="http://schemas.openxmlformats.org/officeDocument/2006/relationships/image" Target="../media/image23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21.png"/><Relationship Id="rId4" Type="http://schemas.openxmlformats.org/officeDocument/2006/relationships/image" Target="../media/image232.png"/><Relationship Id="rId5" Type="http://schemas.openxmlformats.org/officeDocument/2006/relationships/image" Target="../media/image233.png"/><Relationship Id="rId6" Type="http://schemas.openxmlformats.org/officeDocument/2006/relationships/image" Target="../media/image238.png"/><Relationship Id="rId7" Type="http://schemas.openxmlformats.org/officeDocument/2006/relationships/image" Target="../media/image247.png"/><Relationship Id="rId8" Type="http://schemas.openxmlformats.org/officeDocument/2006/relationships/image" Target="../media/image27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49.png"/><Relationship Id="rId4" Type="http://schemas.openxmlformats.org/officeDocument/2006/relationships/image" Target="../media/image236.png"/><Relationship Id="rId5" Type="http://schemas.openxmlformats.org/officeDocument/2006/relationships/image" Target="../media/image185.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26.png"/><Relationship Id="rId4" Type="http://schemas.openxmlformats.org/officeDocument/2006/relationships/image" Target="../media/image197.png"/><Relationship Id="rId5" Type="http://schemas.openxmlformats.org/officeDocument/2006/relationships/image" Target="../media/image248.png"/><Relationship Id="rId6" Type="http://schemas.openxmlformats.org/officeDocument/2006/relationships/image" Target="../media/image185.png"/><Relationship Id="rId7" Type="http://schemas.openxmlformats.org/officeDocument/2006/relationships/image" Target="../media/image2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43.png"/><Relationship Id="rId4" Type="http://schemas.openxmlformats.org/officeDocument/2006/relationships/image" Target="../media/image244.png"/><Relationship Id="rId5" Type="http://schemas.openxmlformats.org/officeDocument/2006/relationships/image" Target="../media/image246.png"/><Relationship Id="rId6" Type="http://schemas.openxmlformats.org/officeDocument/2006/relationships/image" Target="../media/image241.png"/><Relationship Id="rId7" Type="http://schemas.openxmlformats.org/officeDocument/2006/relationships/image" Target="../media/image237.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42.png"/><Relationship Id="rId4" Type="http://schemas.openxmlformats.org/officeDocument/2006/relationships/image" Target="../media/image260.png"/><Relationship Id="rId5" Type="http://schemas.openxmlformats.org/officeDocument/2006/relationships/image" Target="../media/image25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51.png"/><Relationship Id="rId4" Type="http://schemas.openxmlformats.org/officeDocument/2006/relationships/image" Target="../media/image245.png"/><Relationship Id="rId5" Type="http://schemas.openxmlformats.org/officeDocument/2006/relationships/image" Target="../media/image239.png"/><Relationship Id="rId6" Type="http://schemas.openxmlformats.org/officeDocument/2006/relationships/image" Target="../media/image185.png"/><Relationship Id="rId7" Type="http://schemas.openxmlformats.org/officeDocument/2006/relationships/image" Target="../media/image25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56.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63.png"/><Relationship Id="rId4" Type="http://schemas.openxmlformats.org/officeDocument/2006/relationships/image" Target="../media/image254.png"/><Relationship Id="rId5" Type="http://schemas.openxmlformats.org/officeDocument/2006/relationships/image" Target="../media/image255.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58.png"/><Relationship Id="rId4" Type="http://schemas.openxmlformats.org/officeDocument/2006/relationships/image" Target="../media/image259.png"/><Relationship Id="rId9" Type="http://schemas.openxmlformats.org/officeDocument/2006/relationships/image" Target="../media/image264.png"/><Relationship Id="rId5" Type="http://schemas.openxmlformats.org/officeDocument/2006/relationships/image" Target="../media/image266.png"/><Relationship Id="rId6" Type="http://schemas.openxmlformats.org/officeDocument/2006/relationships/image" Target="../media/image256.png"/><Relationship Id="rId7" Type="http://schemas.openxmlformats.org/officeDocument/2006/relationships/image" Target="../media/image261.png"/><Relationship Id="rId8" Type="http://schemas.openxmlformats.org/officeDocument/2006/relationships/image" Target="../media/image262.png"/><Relationship Id="rId11" Type="http://schemas.openxmlformats.org/officeDocument/2006/relationships/image" Target="../media/image265.png"/><Relationship Id="rId10" Type="http://schemas.openxmlformats.org/officeDocument/2006/relationships/image" Target="../media/image26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57.png"/><Relationship Id="rId4" Type="http://schemas.openxmlformats.org/officeDocument/2006/relationships/image" Target="../media/image270.png"/><Relationship Id="rId5" Type="http://schemas.openxmlformats.org/officeDocument/2006/relationships/image" Target="../media/image2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73.png"/><Relationship Id="rId4" Type="http://schemas.openxmlformats.org/officeDocument/2006/relationships/image" Target="../media/image271.png"/><Relationship Id="rId5" Type="http://schemas.openxmlformats.org/officeDocument/2006/relationships/image" Target="../media/image274.png"/><Relationship Id="rId6" Type="http://schemas.openxmlformats.org/officeDocument/2006/relationships/image" Target="../media/image2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72.png"/><Relationship Id="rId4" Type="http://schemas.openxmlformats.org/officeDocument/2006/relationships/image" Target="../media/image276.png"/><Relationship Id="rId5" Type="http://schemas.openxmlformats.org/officeDocument/2006/relationships/image" Target="../media/image283.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67.png"/><Relationship Id="rId4" Type="http://schemas.openxmlformats.org/officeDocument/2006/relationships/image" Target="../media/image285.png"/><Relationship Id="rId9" Type="http://schemas.openxmlformats.org/officeDocument/2006/relationships/image" Target="../media/image281.png"/><Relationship Id="rId5" Type="http://schemas.openxmlformats.org/officeDocument/2006/relationships/image" Target="../media/image197.png"/><Relationship Id="rId6" Type="http://schemas.openxmlformats.org/officeDocument/2006/relationships/image" Target="../media/image278.png"/><Relationship Id="rId7" Type="http://schemas.openxmlformats.org/officeDocument/2006/relationships/image" Target="../media/image284.png"/><Relationship Id="rId8" Type="http://schemas.openxmlformats.org/officeDocument/2006/relationships/image" Target="../media/image275.png"/><Relationship Id="rId11" Type="http://schemas.openxmlformats.org/officeDocument/2006/relationships/image" Target="../media/image312.png"/><Relationship Id="rId10" Type="http://schemas.openxmlformats.org/officeDocument/2006/relationships/image" Target="../media/image286.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82.png"/><Relationship Id="rId4" Type="http://schemas.openxmlformats.org/officeDocument/2006/relationships/image" Target="../media/image301.png"/><Relationship Id="rId5" Type="http://schemas.openxmlformats.org/officeDocument/2006/relationships/image" Target="../media/image197.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91.png"/><Relationship Id="rId4" Type="http://schemas.openxmlformats.org/officeDocument/2006/relationships/image" Target="../media/image288.png"/><Relationship Id="rId9" Type="http://schemas.openxmlformats.org/officeDocument/2006/relationships/image" Target="../media/image292.png"/><Relationship Id="rId5" Type="http://schemas.openxmlformats.org/officeDocument/2006/relationships/image" Target="../media/image188.png"/><Relationship Id="rId6" Type="http://schemas.openxmlformats.org/officeDocument/2006/relationships/image" Target="../media/image287.png"/><Relationship Id="rId7" Type="http://schemas.openxmlformats.org/officeDocument/2006/relationships/image" Target="../media/image184.png"/><Relationship Id="rId8" Type="http://schemas.openxmlformats.org/officeDocument/2006/relationships/image" Target="../media/image298.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80.png"/><Relationship Id="rId4" Type="http://schemas.openxmlformats.org/officeDocument/2006/relationships/image" Target="../media/image277.png"/><Relationship Id="rId9" Type="http://schemas.openxmlformats.org/officeDocument/2006/relationships/image" Target="../media/image296.png"/><Relationship Id="rId5" Type="http://schemas.openxmlformats.org/officeDocument/2006/relationships/image" Target="../media/image185.png"/><Relationship Id="rId6" Type="http://schemas.openxmlformats.org/officeDocument/2006/relationships/image" Target="../media/image297.png"/><Relationship Id="rId7" Type="http://schemas.openxmlformats.org/officeDocument/2006/relationships/image" Target="../media/image290.png"/><Relationship Id="rId8" Type="http://schemas.openxmlformats.org/officeDocument/2006/relationships/image" Target="../media/image295.png"/><Relationship Id="rId11" Type="http://schemas.openxmlformats.org/officeDocument/2006/relationships/image" Target="../media/image309.png"/><Relationship Id="rId10" Type="http://schemas.openxmlformats.org/officeDocument/2006/relationships/image" Target="../media/image29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62.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93.png"/><Relationship Id="rId4" Type="http://schemas.openxmlformats.org/officeDocument/2006/relationships/image" Target="../media/image303.png"/><Relationship Id="rId9" Type="http://schemas.openxmlformats.org/officeDocument/2006/relationships/image" Target="../media/image305.png"/><Relationship Id="rId5" Type="http://schemas.openxmlformats.org/officeDocument/2006/relationships/image" Target="../media/image217.png"/><Relationship Id="rId6" Type="http://schemas.openxmlformats.org/officeDocument/2006/relationships/image" Target="../media/image289.png"/><Relationship Id="rId7" Type="http://schemas.openxmlformats.org/officeDocument/2006/relationships/image" Target="../media/image304.png"/><Relationship Id="rId8" Type="http://schemas.openxmlformats.org/officeDocument/2006/relationships/image" Target="../media/image299.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300.png"/><Relationship Id="rId4" Type="http://schemas.openxmlformats.org/officeDocument/2006/relationships/image" Target="../media/image217.png"/><Relationship Id="rId5" Type="http://schemas.openxmlformats.org/officeDocument/2006/relationships/image" Target="../media/image289.png"/><Relationship Id="rId6" Type="http://schemas.openxmlformats.org/officeDocument/2006/relationships/image" Target="../media/image3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308.png"/><Relationship Id="rId4" Type="http://schemas.openxmlformats.org/officeDocument/2006/relationships/image" Target="../media/image255.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307.png"/><Relationship Id="rId4" Type="http://schemas.openxmlformats.org/officeDocument/2006/relationships/image" Target="../media/image314.png"/><Relationship Id="rId5" Type="http://schemas.openxmlformats.org/officeDocument/2006/relationships/image" Target="../media/image18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2.png"/><Relationship Id="rId4" Type="http://schemas.openxmlformats.org/officeDocument/2006/relationships/image" Target="../media/image313.png"/><Relationship Id="rId5" Type="http://schemas.openxmlformats.org/officeDocument/2006/relationships/image" Target="../media/image177.png"/><Relationship Id="rId6" Type="http://schemas.openxmlformats.org/officeDocument/2006/relationships/image" Target="../media/image310.png"/><Relationship Id="rId7" Type="http://schemas.openxmlformats.org/officeDocument/2006/relationships/image" Target="../media/image3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41.png"/><Relationship Id="rId5" Type="http://schemas.openxmlformats.org/officeDocument/2006/relationships/image" Target="../media/image135.png"/><Relationship Id="rId6" Type="http://schemas.openxmlformats.org/officeDocument/2006/relationships/image" Target="../media/image138.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